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0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67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47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87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85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0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3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6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04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3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9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E848-7139-49C5-9684-56A1CF60EE5C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1592-4118-4AF7-872B-5737AAAA7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8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0" y="11344"/>
            <a:ext cx="3850740" cy="1470025"/>
          </a:xfrm>
        </p:spPr>
        <p:txBody>
          <a:bodyPr/>
          <a:lstStyle/>
          <a:p>
            <a:r>
              <a:rPr lang="ru-RU" dirty="0"/>
              <a:t>"Галстучная страна"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76" y="1484784"/>
            <a:ext cx="4488416" cy="216024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С 4 по 10 января проходила профильная смена Союза наследников Татарстана "Галстучная страна" в которой приняли участие </a:t>
            </a:r>
            <a:r>
              <a:rPr lang="ru-RU" dirty="0" err="1"/>
              <a:t>Бугульминские</a:t>
            </a:r>
            <a:r>
              <a:rPr lang="ru-RU" dirty="0"/>
              <a:t> кадеты Климов Вадим и Андреев Даниил. Смена проходила в лагере "Костёр". Каждый день был насыщен незабываемыми событиями: новые впечатления, новые друзья....</a:t>
            </a:r>
          </a:p>
          <a:p>
            <a:endParaRPr lang="ru-RU" dirty="0"/>
          </a:p>
        </p:txBody>
      </p:sp>
      <p:pic>
        <p:nvPicPr>
          <p:cNvPr id="1026" name="Picture 2" descr="K:\лагерь Казань\F654qnFF1Z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77" y="260648"/>
            <a:ext cx="4481759" cy="298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K:\лагерь Казань\IMG_73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6" t="22487" r="20895" b="28159"/>
          <a:stretch/>
        </p:blipFill>
        <p:spPr bwMode="auto">
          <a:xfrm>
            <a:off x="179513" y="3573016"/>
            <a:ext cx="4446948" cy="314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:\лагерь Казань\IMG_74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28" y="3573016"/>
            <a:ext cx="4222303" cy="316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319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"Галстучная страна"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"Галстучная страна"</dc:title>
  <dc:creator>USER</dc:creator>
  <cp:lastModifiedBy>USER</cp:lastModifiedBy>
  <cp:revision>1</cp:revision>
  <dcterms:created xsi:type="dcterms:W3CDTF">2016-02-24T05:32:16Z</dcterms:created>
  <dcterms:modified xsi:type="dcterms:W3CDTF">2016-02-24T05:32:35Z</dcterms:modified>
</cp:coreProperties>
</file>